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797675" cy="9926638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2BFCD-72CA-C4D0-3CA2-72CA7C97B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DE95BC-B657-73F8-5884-A099726F5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90C6A8-931B-BA79-672D-F66381A2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8C0ABB-62C0-C72A-90A8-6C434E4F1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45A3C-008B-BE0F-3542-169346841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715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A98FE-F079-AA70-841E-DB3CDDD4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6C6142-524F-D840-0FD8-6546BA382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1DC598-1B8B-3FBE-3BC0-B62D6E26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E46BA-9533-E165-BF75-F9120548B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C170CA-24B2-DDA9-A2A7-64F5B830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1421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3815D7-385A-9ACE-05A5-446103F526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DC96B7-11CF-B85A-A282-EDF559480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3D1023-CE18-3F7F-C7AF-7E07A3B2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AFE0BE-73EF-4FCD-C526-2015EDE9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DA5740-DA35-BFAD-F8E2-95C53BE8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0957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0D430-B9EF-5CD2-E1BF-7766E6E6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0FC887-C67A-B479-9ECA-776A8F376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C4A744-64AA-12AE-35FD-FCA8AE42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4BAB87-12DB-2641-E829-025FF0EBE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F99B28-0827-FEFE-5FD6-7113B379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0226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9EB7A-C8F0-9331-72A1-1BC51C145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786D85-1EB0-7512-4C82-FCF70592B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862B2A-F71F-905C-38A0-BB191805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9391EA-8861-1C67-09D6-51B3324B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D7C079-1E35-92C5-9353-0ECCC1F58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1060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3FF73-F49B-5E34-A915-EC455432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0C1103-C624-2AB9-A4A9-B19BCDAF4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85986A-D902-F867-1C74-526CA3F58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180D1E-2086-F838-10AD-E0486C1C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6F697B-8B00-65D7-680B-7822A19A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2E65EB-ECB9-8212-BDB6-BEDE00A3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5412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4720F-2D82-F720-F056-DF0C05DD0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5DE446-1AA6-A796-24DE-9C4A5549A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0EF07C-1F1C-67B9-FCF6-EE42EC4CC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E821192-178F-105C-883B-319239A3E6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AF3CE2-3881-EBFD-5F4B-053E1ADF2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617AE8-FD5B-864C-3318-1413A609C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C60E0A-11EC-2B86-BBEF-5654E121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EE0F7A-36DC-488F-C911-5A26477F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7659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75D8C-265B-F267-5E08-678CFCB89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6E0421-9CC6-36DD-4419-8F611DFC1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76E19C-CD10-3E21-DD88-4D26F7DB3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29F997-9725-4824-52BF-27CC667F1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3962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C378848-1F78-6C4E-FA28-582336FF9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733B9C-8468-E3AD-7D17-1AB9EFBE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3AD1B5-88D8-C079-4B48-C98648852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240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37D68-09C2-C460-6663-41514C65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919654-F0A8-A918-BD7B-19A8FBBAD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CC6157-3BE2-80D3-DD3E-5E9681237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62A893-7082-AD9B-F364-8FD26397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9164EA-3428-824B-3132-983F7B5E0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F986A4-7FB6-6534-9A71-85D4901E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6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272F9-E37E-B6A6-53C9-861BABAF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254712-64AB-E7D1-7CCA-78DAD8F6B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E411F3-588B-7FB8-6E1B-5B08FD8D5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0498E5-132C-F135-0884-423B6F07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ABB8FD-6D54-88B2-1B48-C4F9482A9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643D7F-4E53-7B0F-E8C9-F7B0318DE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81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E65EC6-1659-1418-D35D-EA8714EBF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0197CB-891A-A462-1A56-71DF18D1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9AD5B7-1708-CBF5-3DA5-9C0A488FA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BF725-65F1-4678-987A-1BF58AEA33D3}" type="datetimeFigureOut">
              <a:rPr lang="es-EC" smtClean="0"/>
              <a:t>02/09/2025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3E4942-55F5-0DFE-FD0E-D6A5E4B79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ECA39E-6C2D-CDA3-CFCA-5B4B0A23B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1016B-9E53-4BFF-BD50-7B505A8BCE3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508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2">
            <a:extLst>
              <a:ext uri="{FF2B5EF4-FFF2-40B4-BE49-F238E27FC236}">
                <a16:creationId xmlns:a16="http://schemas.microsoft.com/office/drawing/2014/main" id="{59624139-2646-DB6D-5A3F-217299E729A2}"/>
              </a:ext>
            </a:extLst>
          </p:cNvPr>
          <p:cNvSpPr txBox="1">
            <a:spLocks/>
          </p:cNvSpPr>
          <p:nvPr/>
        </p:nvSpPr>
        <p:spPr>
          <a:xfrm>
            <a:off x="478464" y="1912299"/>
            <a:ext cx="11291777" cy="2131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Título de la Ponencia</a:t>
            </a:r>
            <a:endParaRPr lang="es-EC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ubtítulo 13">
            <a:extLst>
              <a:ext uri="{FF2B5EF4-FFF2-40B4-BE49-F238E27FC236}">
                <a16:creationId xmlns:a16="http://schemas.microsoft.com/office/drawing/2014/main" id="{574396AA-94A6-44FA-874B-D85A9FBE9E9F}"/>
              </a:ext>
            </a:extLst>
          </p:cNvPr>
          <p:cNvSpPr txBox="1">
            <a:spLocks/>
          </p:cNvSpPr>
          <p:nvPr/>
        </p:nvSpPr>
        <p:spPr>
          <a:xfrm>
            <a:off x="2514157" y="5657771"/>
            <a:ext cx="7429500" cy="10892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Nombres y apellidos de los autores</a:t>
            </a:r>
          </a:p>
          <a:p>
            <a:pPr marL="0" indent="0" algn="ctr">
              <a:buNone/>
            </a:pPr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Lugar y Fecha</a:t>
            </a:r>
            <a:endParaRPr lang="es-EC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BA5882-730C-F31C-E8E5-402A95E4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E64F7F2-AD18-438D-96D4-1750E2F009F3}" type="slidenum">
              <a:rPr lang="es-EC" smtClean="0"/>
              <a:t>1</a:t>
            </a:fld>
            <a:endParaRPr lang="es-EC"/>
          </a:p>
        </p:txBody>
      </p:sp>
      <p:sp>
        <p:nvSpPr>
          <p:cNvPr id="7" name="CuadroTexto 14">
            <a:extLst>
              <a:ext uri="{FF2B5EF4-FFF2-40B4-BE49-F238E27FC236}">
                <a16:creationId xmlns:a16="http://schemas.microsoft.com/office/drawing/2014/main" id="{8778F27B-B9DE-EF4C-6AC2-6DB6DE90A930}"/>
              </a:ext>
            </a:extLst>
          </p:cNvPr>
          <p:cNvSpPr txBox="1"/>
          <p:nvPr/>
        </p:nvSpPr>
        <p:spPr>
          <a:xfrm>
            <a:off x="4415503" y="151368"/>
            <a:ext cx="2138082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s-EC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dirty="0"/>
              <a:t>Coloque aquí el logo de su Universidad, Facultad o ente financiador, si no tiene elimine este cuadro</a:t>
            </a:r>
            <a:endParaRPr lang="es-EC" sz="1400" dirty="0"/>
          </a:p>
        </p:txBody>
      </p:sp>
    </p:spTree>
    <p:extLst>
      <p:ext uri="{BB962C8B-B14F-4D97-AF65-F5344CB8AC3E}">
        <p14:creationId xmlns:p14="http://schemas.microsoft.com/office/powerpoint/2010/main" val="243699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544C3-2975-594F-604D-0C732F49007F}"/>
              </a:ext>
            </a:extLst>
          </p:cNvPr>
          <p:cNvSpPr txBox="1">
            <a:spLocks/>
          </p:cNvSpPr>
          <p:nvPr/>
        </p:nvSpPr>
        <p:spPr>
          <a:xfrm>
            <a:off x="-1" y="1356911"/>
            <a:ext cx="11959317" cy="5281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Introducción</a:t>
            </a:r>
            <a:endParaRPr lang="es-EC" sz="2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05CCEB-2764-07FA-6B09-1C0F3AEC212D}"/>
              </a:ext>
            </a:extLst>
          </p:cNvPr>
          <p:cNvSpPr txBox="1">
            <a:spLocks/>
          </p:cNvSpPr>
          <p:nvPr/>
        </p:nvSpPr>
        <p:spPr>
          <a:xfrm>
            <a:off x="180192" y="2065674"/>
            <a:ext cx="11738906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Presenta de manera concisa la importancia y propósito del trabajo; su origen y antecedentes teóricos y prácticos, con una contextualización general del tema. Presentándola desde los aspectos generales al específico. 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A4C002D-AB2E-D84D-205E-77275EF05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E64F7F2-AD18-438D-96D4-1750E2F009F3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542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6283F49-0EBF-BA12-79E1-D44766DDA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E64F7F2-AD18-438D-96D4-1750E2F009F3}" type="slidenum">
              <a:rPr lang="es-EC" smtClean="0"/>
              <a:t>3</a:t>
            </a:fld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2CC44C-8D53-BBF1-46EE-09C533D55ECD}"/>
              </a:ext>
            </a:extLst>
          </p:cNvPr>
          <p:cNvSpPr txBox="1">
            <a:spLocks/>
          </p:cNvSpPr>
          <p:nvPr/>
        </p:nvSpPr>
        <p:spPr>
          <a:xfrm>
            <a:off x="109854" y="2146309"/>
            <a:ext cx="11936834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Objetivos Específicos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Los objetivos de la investigación se formulan para concretar y especificar tareas a realizar por el investigador. Para ello se utilizará una estructura determinada en su elaboración en función de la naturaleza de la investigación en la que se encuadren (descriptivo, correlacional causal) y señalan las variables que intervienen en el trabajo de investigación.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Objetivo Específico 2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0C214B0-87BD-CA8E-BACB-1B32FE4C55AC}"/>
              </a:ext>
            </a:extLst>
          </p:cNvPr>
          <p:cNvSpPr/>
          <p:nvPr/>
        </p:nvSpPr>
        <p:spPr>
          <a:xfrm>
            <a:off x="100121" y="1401466"/>
            <a:ext cx="119489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Objetivo General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36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A312C4F-F33C-5AA6-5F70-B4A749EC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E64F7F2-AD18-438D-96D4-1750E2F009F3}" type="slidenum">
              <a:rPr lang="es-EC" smtClean="0"/>
              <a:t>4</a:t>
            </a:fld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D58460-7643-C02F-C0B3-B9B3E9889D81}"/>
              </a:ext>
            </a:extLst>
          </p:cNvPr>
          <p:cNvSpPr txBox="1">
            <a:spLocks/>
          </p:cNvSpPr>
          <p:nvPr/>
        </p:nvSpPr>
        <p:spPr>
          <a:xfrm>
            <a:off x="109853" y="2146309"/>
            <a:ext cx="11958099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C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C2C61BD-653C-8D2E-B3FD-A4307A4EEB2A}"/>
              </a:ext>
            </a:extLst>
          </p:cNvPr>
          <p:cNvSpPr/>
          <p:nvPr/>
        </p:nvSpPr>
        <p:spPr>
          <a:xfrm>
            <a:off x="100121" y="1401466"/>
            <a:ext cx="1197022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Metodología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10A6E4ED-A4D4-2C47-6C09-802698F06727}"/>
              </a:ext>
            </a:extLst>
          </p:cNvPr>
          <p:cNvSpPr txBox="1">
            <a:spLocks/>
          </p:cNvSpPr>
          <p:nvPr/>
        </p:nvSpPr>
        <p:spPr>
          <a:xfrm>
            <a:off x="109853" y="1993908"/>
            <a:ext cx="11958099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Describa aquí la metodología empleada para la investigación, de forma breve, coherente y racional, mostrando los procedimientos y técnicas que aplicó de manera ordenada y sistemática para la realización del estudio.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65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F5ACF71C-7D21-0995-3AF6-B5BB92CD1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E64F7F2-AD18-438D-96D4-1750E2F009F3}" type="slidenum">
              <a:rPr lang="es-EC" smtClean="0"/>
              <a:t>5</a:t>
            </a:fld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3E1C3-0DDC-7F6C-FBE2-EC5E299EB5A7}"/>
              </a:ext>
            </a:extLst>
          </p:cNvPr>
          <p:cNvSpPr txBox="1">
            <a:spLocks/>
          </p:cNvSpPr>
          <p:nvPr/>
        </p:nvSpPr>
        <p:spPr>
          <a:xfrm>
            <a:off x="109854" y="2146309"/>
            <a:ext cx="12000630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C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1E51E17-3475-C4A5-CBC2-187E90BB93B4}"/>
              </a:ext>
            </a:extLst>
          </p:cNvPr>
          <p:cNvSpPr/>
          <p:nvPr/>
        </p:nvSpPr>
        <p:spPr>
          <a:xfrm>
            <a:off x="100122" y="1401466"/>
            <a:ext cx="120128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39485552-2736-D66D-A8CD-88C862EBE619}"/>
              </a:ext>
            </a:extLst>
          </p:cNvPr>
          <p:cNvSpPr txBox="1">
            <a:spLocks/>
          </p:cNvSpPr>
          <p:nvPr/>
        </p:nvSpPr>
        <p:spPr>
          <a:xfrm>
            <a:off x="109854" y="1993908"/>
            <a:ext cx="11972292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Presente los resultados obtenidos (en forma de tablas, figuras, esquemas, diagramas y/o cualquier otra forma que permita la mejor comprensión por parte de la audiencia) de la metodología empleada y que dan respuesta a los objetivos planteados. Presentándolos siguiendo el mismo orden en el que organizó la metodología.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Al mismo tiempo que los presenta, realiza el análisis (de forma verbal o escrita), comparándolos con la literatura científica consultada y que sustenta el trabajo.</a:t>
            </a:r>
          </a:p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Destaque en su presentación, cuales son los resultados que de acuerdo a su criterio son los más relevantes de la investigación y que poseen más potencialidad de aplicación para su campo de investigación.</a:t>
            </a: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85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FF3279D-FFC7-B881-4676-40A7B5AE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E64F7F2-AD18-438D-96D4-1750E2F009F3}" type="slidenum">
              <a:rPr lang="es-EC" smtClean="0"/>
              <a:t>6</a:t>
            </a:fld>
            <a:endParaRPr lang="es-EC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05A98D7-3A26-D9BC-6A39-C0E49F9B710C}"/>
              </a:ext>
            </a:extLst>
          </p:cNvPr>
          <p:cNvSpPr/>
          <p:nvPr/>
        </p:nvSpPr>
        <p:spPr>
          <a:xfrm>
            <a:off x="100122" y="1401466"/>
            <a:ext cx="1191701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Conclusiones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5BA5C9FF-1F00-880D-166C-4CCA461FCB5B}"/>
              </a:ext>
            </a:extLst>
          </p:cNvPr>
          <p:cNvSpPr txBox="1">
            <a:spLocks/>
          </p:cNvSpPr>
          <p:nvPr/>
        </p:nvSpPr>
        <p:spPr>
          <a:xfrm>
            <a:off x="109853" y="1993908"/>
            <a:ext cx="11904937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Enliste las conclusiones de su investigación y que dan respuesta a los objetivos planteados.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Las conclusiones no son para repetir las ideas, sino más bien, es una oportunidad para hacer énfasis en la idea o punto principal de la investigación.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Enfatice la importancia de lo que quiere comprobar.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Retome el resultado más importante de forma concisa que dejó la idea principal.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Motive a continuar pensando sobre el tema.</a:t>
            </a:r>
          </a:p>
        </p:txBody>
      </p:sp>
    </p:spTree>
    <p:extLst>
      <p:ext uri="{BB962C8B-B14F-4D97-AF65-F5344CB8AC3E}">
        <p14:creationId xmlns:p14="http://schemas.microsoft.com/office/powerpoint/2010/main" val="91073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346A9E8-A37C-4D14-5F58-3BAE98D4B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E64F7F2-AD18-438D-96D4-1750E2F009F3}" type="slidenum">
              <a:rPr lang="es-EC" smtClean="0"/>
              <a:t>7</a:t>
            </a:fld>
            <a:endParaRPr lang="es-EC"/>
          </a:p>
        </p:txBody>
      </p:sp>
      <p:sp>
        <p:nvSpPr>
          <p:cNvPr id="3" name="Título 12">
            <a:extLst>
              <a:ext uri="{FF2B5EF4-FFF2-40B4-BE49-F238E27FC236}">
                <a16:creationId xmlns:a16="http://schemas.microsoft.com/office/drawing/2014/main" id="{E2A0945E-2EBF-BFA6-5564-977BA9C88EE1}"/>
              </a:ext>
            </a:extLst>
          </p:cNvPr>
          <p:cNvSpPr txBox="1">
            <a:spLocks/>
          </p:cNvSpPr>
          <p:nvPr/>
        </p:nvSpPr>
        <p:spPr>
          <a:xfrm>
            <a:off x="804863" y="1781270"/>
            <a:ext cx="10854916" cy="10022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6600" b="1" dirty="0">
                <a:solidFill>
                  <a:schemeClr val="accent6">
                    <a:lumMod val="50000"/>
                  </a:schemeClr>
                </a:solidFill>
              </a:rPr>
              <a:t>Muchas Gracias</a:t>
            </a:r>
            <a:endParaRPr lang="es-EC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ítulo 13">
            <a:extLst>
              <a:ext uri="{FF2B5EF4-FFF2-40B4-BE49-F238E27FC236}">
                <a16:creationId xmlns:a16="http://schemas.microsoft.com/office/drawing/2014/main" id="{225309E3-B742-E73F-5E7A-D548338A0AB9}"/>
              </a:ext>
            </a:extLst>
          </p:cNvPr>
          <p:cNvSpPr txBox="1">
            <a:spLocks/>
          </p:cNvSpPr>
          <p:nvPr/>
        </p:nvSpPr>
        <p:spPr>
          <a:xfrm>
            <a:off x="1300162" y="3102910"/>
            <a:ext cx="9577867" cy="6051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Nombres y apellidos del Expositor</a:t>
            </a:r>
            <a:endParaRPr lang="es-EC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ubtítulo 13">
            <a:extLst>
              <a:ext uri="{FF2B5EF4-FFF2-40B4-BE49-F238E27FC236}">
                <a16:creationId xmlns:a16="http://schemas.microsoft.com/office/drawing/2014/main" id="{D7945096-1612-4DA7-556E-3453097C5AD8}"/>
              </a:ext>
            </a:extLst>
          </p:cNvPr>
          <p:cNvSpPr txBox="1">
            <a:spLocks/>
          </p:cNvSpPr>
          <p:nvPr/>
        </p:nvSpPr>
        <p:spPr>
          <a:xfrm>
            <a:off x="998724" y="4027396"/>
            <a:ext cx="10355075" cy="23289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Datos de Contacto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Correo: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Otro:</a:t>
            </a:r>
          </a:p>
          <a:p>
            <a:pPr marL="0" indent="0">
              <a:buNone/>
            </a:pPr>
            <a:endParaRPr lang="es-EC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490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390</Words>
  <Application>Microsoft Office PowerPoint</Application>
  <PresentationFormat>Panorámica</PresentationFormat>
  <Paragraphs>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Arbitro</dc:creator>
  <cp:lastModifiedBy>Arbitro</cp:lastModifiedBy>
  <cp:revision>11</cp:revision>
  <cp:lastPrinted>2025-09-02T15:49:57Z</cp:lastPrinted>
  <dcterms:created xsi:type="dcterms:W3CDTF">2025-09-02T14:29:54Z</dcterms:created>
  <dcterms:modified xsi:type="dcterms:W3CDTF">2025-09-02T17:38:10Z</dcterms:modified>
</cp:coreProperties>
</file>